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524"/>
            <a:ext cx="12192000" cy="6954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7452" y="1312954"/>
            <a:ext cx="8357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– 36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4096" y="354061"/>
            <a:ext cx="3072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49" y="2249488"/>
            <a:ext cx="9925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3m,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25cm.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7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05" t="22003" r="13238" b="17814"/>
          <a:stretch/>
        </p:blipFill>
        <p:spPr>
          <a:xfrm>
            <a:off x="593815" y="704850"/>
            <a:ext cx="5387886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476" t="18232" b="26267"/>
          <a:stretch/>
        </p:blipFill>
        <p:spPr>
          <a:xfrm>
            <a:off x="6355623" y="704850"/>
            <a:ext cx="529045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49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94"/>
          <a:stretch/>
        </p:blipFill>
        <p:spPr>
          <a:xfrm>
            <a:off x="829390" y="742950"/>
            <a:ext cx="4676060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742950"/>
            <a:ext cx="45529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3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9</cp:revision>
  <dcterms:created xsi:type="dcterms:W3CDTF">2023-03-14T04:14:33Z</dcterms:created>
  <dcterms:modified xsi:type="dcterms:W3CDTF">2023-04-05T04:06:10Z</dcterms:modified>
</cp:coreProperties>
</file>